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9" r:id="rId4"/>
    <p:sldId id="257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0" r:id="rId16"/>
    <p:sldId id="269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A2DF-F7E3-4AED-B1D3-89B4897C966C}" type="datetimeFigureOut">
              <a:rPr lang="th-TH" smtClean="0"/>
              <a:t>06/11/61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68373-362B-41BE-B6DF-8E7EFC83A33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117A-2BDE-47FC-97BE-F771BE2E86F4}" type="datetimeFigureOut">
              <a:rPr lang="th-TH" smtClean="0"/>
              <a:pPr/>
              <a:t>06/11/61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5AC4-0C12-446B-B68A-E6063C9CC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5715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การประชุมเตรียมความพร้อมในการจัดหาพัสดุ</a:t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ประจำปีงบประมาณ 2562</a:t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งบลงทุน   </a:t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รายการครุภัณฑ์</a:t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สำนักงานเขตพื้นที่การศึกษาประถมศึกษาสุรินทร์ เขต 3</a:t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ณ หอประชุมปราสาททอง  วันที่  8  พฤศจิกายน 2561  </a:t>
            </a: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4492" t="27857" r="1608" b="18556"/>
          <a:stretch>
            <a:fillRect/>
          </a:stretch>
        </p:blipFill>
        <p:spPr bwMode="auto">
          <a:xfrm>
            <a:off x="428596" y="714356"/>
            <a:ext cx="8229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5564" t="17381" r="546" b="9030"/>
          <a:stretch>
            <a:fillRect/>
          </a:stretch>
        </p:blipFill>
        <p:spPr bwMode="auto">
          <a:xfrm>
            <a:off x="457200" y="428604"/>
            <a:ext cx="8229600" cy="524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rcRect l="14616" t="9286" r="8581" b="8272"/>
          <a:stretch>
            <a:fillRect/>
          </a:stretch>
        </p:blipFill>
        <p:spPr bwMode="auto">
          <a:xfrm>
            <a:off x="500034" y="428604"/>
            <a:ext cx="8072494" cy="43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/>
          <p:cNvPicPr/>
          <p:nvPr/>
        </p:nvPicPr>
        <p:blipFill>
          <a:blip r:embed="rId3"/>
          <a:srcRect l="16025" t="65983" r="9342" b="19278"/>
          <a:stretch>
            <a:fillRect/>
          </a:stretch>
        </p:blipFill>
        <p:spPr bwMode="auto">
          <a:xfrm>
            <a:off x="714348" y="5000636"/>
            <a:ext cx="77153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13809" t="11667" r="5118" b="5952"/>
          <a:stretch>
            <a:fillRect/>
          </a:stretch>
        </p:blipFill>
        <p:spPr bwMode="auto">
          <a:xfrm>
            <a:off x="500034" y="357166"/>
            <a:ext cx="79184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/>
          <p:cNvPicPr>
            <a:picLocks noGrp="1"/>
          </p:cNvPicPr>
          <p:nvPr>
            <p:ph idx="1"/>
          </p:nvPr>
        </p:nvPicPr>
        <p:blipFill>
          <a:blip r:embed="rId2"/>
          <a:srcRect l="13347" t="21667" r="7484" b="7364"/>
          <a:stretch>
            <a:fillRect/>
          </a:stretch>
        </p:blipFill>
        <p:spPr bwMode="auto">
          <a:xfrm>
            <a:off x="457200" y="642918"/>
            <a:ext cx="8229600" cy="52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000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th-TH" b="1" dirty="0" smtClean="0">
                <a:cs typeface="+mj-cs"/>
              </a:rPr>
              <a:t>กระบวนการดำเนินการ</a:t>
            </a:r>
            <a:endParaRPr lang="en-US" dirty="0" smtClean="0">
              <a:cs typeface="+mj-cs"/>
            </a:endParaRPr>
          </a:p>
          <a:p>
            <a:pPr algn="ctr">
              <a:buNone/>
            </a:pPr>
            <a:r>
              <a:rPr lang="th-TH" b="1" dirty="0" smtClean="0">
                <a:cs typeface="+mj-cs"/>
              </a:rPr>
              <a:t>สำหรับโรงเรียนที่ได้รับจัดสรรรายการค่าครุภัณฑ์</a:t>
            </a:r>
            <a:endParaRPr lang="en-US" dirty="0" smtClean="0">
              <a:cs typeface="+mj-cs"/>
            </a:endParaRPr>
          </a:p>
          <a:p>
            <a:pPr algn="ctr">
              <a:buNone/>
            </a:pPr>
            <a:r>
              <a:rPr lang="th-TH" b="1" dirty="0" smtClean="0">
                <a:cs typeface="+mj-cs"/>
              </a:rPr>
              <a:t>ประจำปีงบประมาณ  2562 </a:t>
            </a:r>
            <a:endParaRPr lang="en-US" dirty="0" smtClean="0">
              <a:cs typeface="+mj-cs"/>
            </a:endParaRPr>
          </a:p>
          <a:p>
            <a:pPr algn="ctr">
              <a:buNone/>
            </a:pPr>
            <a:r>
              <a:rPr lang="th-TH" dirty="0" smtClean="0">
                <a:cs typeface="+mj-cs"/>
              </a:rPr>
              <a:t>**********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1. โรงเรียน  จะต้องดำเนินการ  ดังนี้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		1.2 </a:t>
            </a:r>
            <a:r>
              <a:rPr lang="th-TH" dirty="0" smtClean="0">
                <a:cs typeface="+mj-cs"/>
              </a:rPr>
              <a:t>ดำเนินการคัดเลือกครุภัณฑ์  โดยดำเนินการ  ดังนี้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          1.2.1  แต่งตั้งคณะกรรมการคัดเลือกครุภัณฑ์   หรือ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          1.2.2   คัดเลือกครุภัณฑ์โดยผู้สอนหรือผู้เกี่ยวข้อง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                        1.2.3  เมื่อได้คัดเลือกเสร็จเรียบร้อยแล้วให้เสนอ ผู้อำนวยการโรงเรียนให้ความเห็นชอบและอนุมัติ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2.  ดำเนินการแต่งตั้งคณะกรรมการกำหนดราคากลางและกำหนดคุณลักษณะเฉพาะครุภัณฑ์ </a:t>
            </a:r>
            <a:br>
              <a:rPr lang="th-TH" dirty="0" smtClean="0">
                <a:cs typeface="+mj-cs"/>
              </a:rPr>
            </a:br>
            <a:r>
              <a:rPr lang="th-TH" dirty="0" smtClean="0">
                <a:cs typeface="+mj-cs"/>
              </a:rPr>
              <a:t>ตามรายการครุภัณฑ์ 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		1.2.1  </a:t>
            </a:r>
            <a:r>
              <a:rPr lang="th-TH" dirty="0" smtClean="0">
                <a:cs typeface="+mj-cs"/>
              </a:rPr>
              <a:t>บันทึกเสนอขออนุมัติแต่งตั้งคณะกรรมการฯ พร้อมออกคำสั่งแต่งตั้ง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1.2.2  คณะกรรมการฯที่ได้รับแต่งตั้ง รายงานผลการดำเนินการฯ  ลงนามรับรอง</a:t>
            </a:r>
            <a:br>
              <a:rPr lang="th-TH" dirty="0" smtClean="0">
                <a:cs typeface="+mj-cs"/>
              </a:rPr>
            </a:br>
            <a:r>
              <a:rPr lang="th-TH" dirty="0" smtClean="0">
                <a:cs typeface="+mj-cs"/>
              </a:rPr>
              <a:t>โดยคณะกรรมการฯ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1.2.3  บันทึกเสนอขอความเห็นชอบและอนุมัติ  ผู้อำนวยการโรงเรียน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3.  เมื่อดำเนินการตามข้อ 1.1  ข้อ 1.2  เสร็จเรียบร้อยแล้ว นำเสนอคณะกรรมการสถานศึกษา</a:t>
            </a:r>
            <a:br>
              <a:rPr lang="th-TH" dirty="0" smtClean="0">
                <a:cs typeface="+mj-cs"/>
              </a:rPr>
            </a:br>
            <a:r>
              <a:rPr lang="th-TH" dirty="0" smtClean="0">
                <a:cs typeface="+mj-cs"/>
              </a:rPr>
              <a:t>ให้ความเห็นชอบ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4.  รวบรวมเอกสารทั้งหมดจัดส่งให้ </a:t>
            </a:r>
            <a:r>
              <a:rPr lang="th-TH" dirty="0" err="1" smtClean="0">
                <a:cs typeface="+mj-cs"/>
              </a:rPr>
              <a:t>สพป.</a:t>
            </a:r>
            <a:r>
              <a:rPr lang="th-TH" dirty="0" smtClean="0">
                <a:cs typeface="+mj-cs"/>
              </a:rPr>
              <a:t>สุรินทร์ เขต 3  เพื่อดำเนินการต่อไ</a:t>
            </a:r>
            <a:r>
              <a:rPr lang="th-TH" dirty="0" smtClean="0"/>
              <a:t>ป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sz="8000" dirty="0" smtClean="0"/>
              <a:t>จบ   </a:t>
            </a:r>
          </a:p>
          <a:p>
            <a:pPr algn="ctr">
              <a:buNone/>
            </a:pPr>
            <a:r>
              <a:rPr lang="th-TH" sz="8000" dirty="0" smtClean="0"/>
              <a:t>ขอบคุณคะ</a:t>
            </a:r>
            <a:endParaRPr lang="th-TH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9239" t="12477" r="36753" b="31978"/>
          <a:stretch>
            <a:fillRect/>
          </a:stretch>
        </p:blipFill>
        <p:spPr bwMode="auto">
          <a:xfrm>
            <a:off x="660245" y="285728"/>
            <a:ext cx="7823509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14563" t="16214" r="44590" b="35960"/>
          <a:stretch>
            <a:fillRect/>
          </a:stretch>
        </p:blipFill>
        <p:spPr bwMode="auto">
          <a:xfrm>
            <a:off x="357158" y="571480"/>
            <a:ext cx="8286808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9542" t="13015" r="36718" b="32959"/>
          <a:stretch>
            <a:fillRect/>
          </a:stretch>
        </p:blipFill>
        <p:spPr bwMode="auto">
          <a:xfrm>
            <a:off x="285720" y="285728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4358" t="29048" r="5856" b="19952"/>
          <a:stretch>
            <a:fillRect/>
          </a:stretch>
        </p:blipFill>
        <p:spPr bwMode="auto">
          <a:xfrm>
            <a:off x="457200" y="1214423"/>
            <a:ext cx="8329642" cy="39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6636" t="25238" r="3217" b="12365"/>
          <a:stretch>
            <a:fillRect/>
          </a:stretch>
        </p:blipFill>
        <p:spPr bwMode="auto">
          <a:xfrm>
            <a:off x="642910" y="214290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12212" t="12143" r="7572" b="56174"/>
          <a:stretch>
            <a:fillRect/>
          </a:stretch>
        </p:blipFill>
        <p:spPr bwMode="auto">
          <a:xfrm>
            <a:off x="571472" y="1142984"/>
            <a:ext cx="8229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/>
          <a:srcRect l="3822" t="16429" r="5362" b="9506"/>
          <a:stretch>
            <a:fillRect/>
          </a:stretch>
        </p:blipFill>
        <p:spPr bwMode="auto">
          <a:xfrm>
            <a:off x="457200" y="714356"/>
            <a:ext cx="8229600" cy="503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rcRect l="6502" t="25238" r="2681" b="38556"/>
          <a:stretch>
            <a:fillRect/>
          </a:stretch>
        </p:blipFill>
        <p:spPr bwMode="auto">
          <a:xfrm>
            <a:off x="785786" y="428604"/>
            <a:ext cx="75009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ตัวยึดเนื้อหา 4"/>
          <p:cNvPicPr>
            <a:picLocks noGrp="1"/>
          </p:cNvPicPr>
          <p:nvPr>
            <p:ph idx="1"/>
          </p:nvPr>
        </p:nvPicPr>
        <p:blipFill>
          <a:blip r:embed="rId3"/>
          <a:srcRect l="2348" t="26190" r="1184" b="28302"/>
          <a:stretch>
            <a:fillRect/>
          </a:stretch>
        </p:blipFill>
        <p:spPr bwMode="auto">
          <a:xfrm>
            <a:off x="285720" y="2786058"/>
            <a:ext cx="8229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</Words>
  <Application>Microsoft Office PowerPoint</Application>
  <PresentationFormat>นำเสนอทางหน้าจอ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  การประชุมเตรียมความพร้อมในการจัดหาพัสดุ ประจำปีงบประมาณ 2562 งบลงทุน    รายการครุภัณฑ์ สำนักงานเขตพื้นที่การศึกษาประถมศึกษาสุรินทร์ เขต 3 ณ หอประชุมปราสาททอง  วันที่  8  พฤศจิกายน 2561    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IT DOTCOM</dc:creator>
  <cp:lastModifiedBy>IT DOTCOM</cp:lastModifiedBy>
  <cp:revision>15</cp:revision>
  <dcterms:created xsi:type="dcterms:W3CDTF">2018-10-31T06:59:25Z</dcterms:created>
  <dcterms:modified xsi:type="dcterms:W3CDTF">2018-11-06T10:41:12Z</dcterms:modified>
</cp:coreProperties>
</file>